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05" r:id="rId4"/>
    <p:sldId id="299" r:id="rId5"/>
    <p:sldId id="325" r:id="rId6"/>
    <p:sldId id="30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3" d="100"/>
          <a:sy n="63" d="100"/>
        </p:scale>
        <p:origin x="10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3699030"/>
            <a:ext cx="7482588" cy="21723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609FE1-194A-9D33-DF74-46A7C3B3D609}"/>
              </a:ext>
            </a:extLst>
          </p:cNvPr>
          <p:cNvGrpSpPr/>
          <p:nvPr/>
        </p:nvGrpSpPr>
        <p:grpSpPr>
          <a:xfrm>
            <a:off x="316300" y="304661"/>
            <a:ext cx="9273399" cy="6349040"/>
            <a:chOff x="316300" y="304661"/>
            <a:chExt cx="9273399" cy="634904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3186D40-56B3-7533-1A74-6DF97D8C2A97}"/>
                </a:ext>
              </a:extLst>
            </p:cNvPr>
            <p:cNvSpPr/>
            <p:nvPr/>
          </p:nvSpPr>
          <p:spPr>
            <a:xfrm>
              <a:off x="316300" y="304661"/>
              <a:ext cx="9273399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FD20C1F-6C4C-6C47-5DC1-B25831930EB8}"/>
                </a:ext>
              </a:extLst>
            </p:cNvPr>
            <p:cNvSpPr/>
            <p:nvPr/>
          </p:nvSpPr>
          <p:spPr>
            <a:xfrm>
              <a:off x="426598" y="385102"/>
              <a:ext cx="9038416" cy="6188158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11707" y="1136986"/>
            <a:ext cx="7482588" cy="22350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2C0228E-7E46-E4CB-A2D2-54F321F5A2E3}"/>
              </a:ext>
            </a:extLst>
          </p:cNvPr>
          <p:cNvGrpSpPr/>
          <p:nvPr/>
        </p:nvGrpSpPr>
        <p:grpSpPr>
          <a:xfrm>
            <a:off x="362490" y="1458844"/>
            <a:ext cx="2745305" cy="5005736"/>
            <a:chOff x="1164533" y="-2195730"/>
            <a:chExt cx="2441310" cy="4451437"/>
          </a:xfrm>
        </p:grpSpPr>
        <p:sp>
          <p:nvSpPr>
            <p:cNvPr id="9" name="月 8">
              <a:extLst>
                <a:ext uri="{FF2B5EF4-FFF2-40B4-BE49-F238E27FC236}">
                  <a16:creationId xmlns:a16="http://schemas.microsoft.com/office/drawing/2014/main" id="{1EEB69D8-ED27-8873-FBDB-3438E93B3828}"/>
                </a:ext>
              </a:extLst>
            </p:cNvPr>
            <p:cNvSpPr/>
            <p:nvPr/>
          </p:nvSpPr>
          <p:spPr bwMode="auto">
            <a:xfrm>
              <a:off x="2153524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1D553F7F-C3DD-F803-0930-AC5DEED5B237}"/>
                </a:ext>
              </a:extLst>
            </p:cNvPr>
            <p:cNvSpPr/>
            <p:nvPr/>
          </p:nvSpPr>
          <p:spPr bwMode="auto">
            <a:xfrm rot="900000">
              <a:off x="2053640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260BD843-315E-5546-6086-52BAAC02AD1B}"/>
                </a:ext>
              </a:extLst>
            </p:cNvPr>
            <p:cNvSpPr/>
            <p:nvPr/>
          </p:nvSpPr>
          <p:spPr bwMode="auto">
            <a:xfrm rot="2356397">
              <a:off x="1992937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09356ECC-8DA8-A60A-29DC-5758181EA442}"/>
                </a:ext>
              </a:extLst>
            </p:cNvPr>
            <p:cNvSpPr/>
            <p:nvPr/>
          </p:nvSpPr>
          <p:spPr bwMode="auto">
            <a:xfrm rot="19800000" flipH="1">
              <a:off x="2590382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DD5CEE3F-C1DD-4007-9F59-6904894E3077}"/>
                </a:ext>
              </a:extLst>
            </p:cNvPr>
            <p:cNvSpPr/>
            <p:nvPr/>
          </p:nvSpPr>
          <p:spPr bwMode="auto">
            <a:xfrm rot="20700000" flipH="1">
              <a:off x="2368690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DEBEB25D-0D25-C310-F129-A576E1AB822A}"/>
                </a:ext>
              </a:extLst>
            </p:cNvPr>
            <p:cNvSpPr/>
            <p:nvPr/>
          </p:nvSpPr>
          <p:spPr bwMode="auto">
            <a:xfrm rot="19243603" flipH="1">
              <a:off x="2407392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68C66EA3-4D69-1B0D-0FE0-E7D9820D2AF4}"/>
                </a:ext>
              </a:extLst>
            </p:cNvPr>
            <p:cNvSpPr/>
            <p:nvPr/>
          </p:nvSpPr>
          <p:spPr bwMode="auto">
            <a:xfrm rot="21114781">
              <a:off x="2340841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67730D79-98FA-7F84-6051-56372078FC7D}"/>
                </a:ext>
              </a:extLst>
            </p:cNvPr>
            <p:cNvSpPr/>
            <p:nvPr/>
          </p:nvSpPr>
          <p:spPr bwMode="auto">
            <a:xfrm rot="1330995">
              <a:off x="2036256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4F63EA6E-E90C-DB87-397E-7450B46DD59C}"/>
                </a:ext>
              </a:extLst>
            </p:cNvPr>
            <p:cNvSpPr/>
            <p:nvPr/>
          </p:nvSpPr>
          <p:spPr bwMode="auto">
            <a:xfrm rot="10201802">
              <a:off x="2457869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398721A-42AD-D103-7C0C-0126AC374BD3}"/>
                </a:ext>
              </a:extLst>
            </p:cNvPr>
            <p:cNvSpPr/>
            <p:nvPr/>
          </p:nvSpPr>
          <p:spPr bwMode="auto">
            <a:xfrm rot="10800000">
              <a:off x="243757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2E4E8354-1D38-2433-90C2-29599AAA3CDD}"/>
                </a:ext>
              </a:extLst>
            </p:cNvPr>
            <p:cNvSpPr/>
            <p:nvPr/>
          </p:nvSpPr>
          <p:spPr bwMode="auto">
            <a:xfrm>
              <a:off x="262074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BA75331-2B04-4E44-4C43-C9DB11F11E1D}"/>
                </a:ext>
              </a:extLst>
            </p:cNvPr>
            <p:cNvSpPr/>
            <p:nvPr/>
          </p:nvSpPr>
          <p:spPr bwMode="auto">
            <a:xfrm rot="10800000">
              <a:off x="1683196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E8D6D634-D53A-BD8F-8283-2D8A473EB09E}"/>
                </a:ext>
              </a:extLst>
            </p:cNvPr>
            <p:cNvSpPr/>
            <p:nvPr/>
          </p:nvSpPr>
          <p:spPr bwMode="auto">
            <a:xfrm>
              <a:off x="1866360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9B0369F-6650-D2A1-FB5A-7357CE79392E}"/>
                </a:ext>
              </a:extLst>
            </p:cNvPr>
            <p:cNvGrpSpPr/>
            <p:nvPr/>
          </p:nvGrpSpPr>
          <p:grpSpPr>
            <a:xfrm flipH="1">
              <a:off x="1273724" y="-741939"/>
              <a:ext cx="870202" cy="336158"/>
              <a:chOff x="2802619" y="2501584"/>
              <a:chExt cx="870202" cy="336158"/>
            </a:xfrm>
          </p:grpSpPr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890EF0E5-9BF5-458E-E9C0-C9898A02846A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9916A829-4A13-AF0A-BCD5-41C2F409D88B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E6C3BCF-DD0F-8AD4-DF65-0AE177171AC3}"/>
                </a:ext>
              </a:extLst>
            </p:cNvPr>
            <p:cNvGrpSpPr/>
            <p:nvPr/>
          </p:nvGrpSpPr>
          <p:grpSpPr>
            <a:xfrm>
              <a:off x="2683769" y="-741939"/>
              <a:ext cx="870202" cy="336158"/>
              <a:chOff x="2802619" y="2501584"/>
              <a:chExt cx="870202" cy="336158"/>
            </a:xfrm>
          </p:grpSpPr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6F062DFA-8661-992B-AF3F-144C1593F547}"/>
                  </a:ext>
                </a:extLst>
              </p:cNvPr>
              <p:cNvSpPr/>
              <p:nvPr/>
            </p:nvSpPr>
            <p:spPr bwMode="auto">
              <a:xfrm rot="17100000">
                <a:off x="3188112" y="2238941"/>
                <a:ext cx="222065" cy="747352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8382C281-0D6F-A3B3-4D36-938964C8C3D6}"/>
                  </a:ext>
                </a:extLst>
              </p:cNvPr>
              <p:cNvSpPr/>
              <p:nvPr/>
            </p:nvSpPr>
            <p:spPr bwMode="auto">
              <a:xfrm rot="18851280">
                <a:off x="3065262" y="2353034"/>
                <a:ext cx="222065" cy="747352"/>
              </a:xfrm>
              <a:prstGeom prst="moon">
                <a:avLst>
                  <a:gd name="adj" fmla="val 7679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楕円 80">
              <a:extLst>
                <a:ext uri="{FF2B5EF4-FFF2-40B4-BE49-F238E27FC236}">
                  <a16:creationId xmlns:a16="http://schemas.microsoft.com/office/drawing/2014/main" id="{73AB5391-758C-F273-F58F-1B8E0A4D42DE}"/>
                </a:ext>
              </a:extLst>
            </p:cNvPr>
            <p:cNvSpPr/>
            <p:nvPr/>
          </p:nvSpPr>
          <p:spPr bwMode="auto">
            <a:xfrm>
              <a:off x="1475464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楕円 80">
              <a:extLst>
                <a:ext uri="{FF2B5EF4-FFF2-40B4-BE49-F238E27FC236}">
                  <a16:creationId xmlns:a16="http://schemas.microsoft.com/office/drawing/2014/main" id="{72424953-6D9F-206A-7506-0E8521061F28}"/>
                </a:ext>
              </a:extLst>
            </p:cNvPr>
            <p:cNvSpPr/>
            <p:nvPr/>
          </p:nvSpPr>
          <p:spPr bwMode="auto">
            <a:xfrm>
              <a:off x="1582144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80">
              <a:extLst>
                <a:ext uri="{FF2B5EF4-FFF2-40B4-BE49-F238E27FC236}">
                  <a16:creationId xmlns:a16="http://schemas.microsoft.com/office/drawing/2014/main" id="{CA049781-9469-E6BA-BECD-0BE0EFE2DB17}"/>
                </a:ext>
              </a:extLst>
            </p:cNvPr>
            <p:cNvSpPr/>
            <p:nvPr/>
          </p:nvSpPr>
          <p:spPr bwMode="auto">
            <a:xfrm>
              <a:off x="1671675" y="-1046979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AFECE80-E64D-6B5C-6C3E-62205A53526F}"/>
                </a:ext>
              </a:extLst>
            </p:cNvPr>
            <p:cNvSpPr/>
            <p:nvPr/>
          </p:nvSpPr>
          <p:spPr bwMode="auto">
            <a:xfrm rot="10800000">
              <a:off x="1164533" y="-2195730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7D62F4B-E875-47AA-33AB-2BA2E055819C}"/>
                </a:ext>
              </a:extLst>
            </p:cNvPr>
            <p:cNvSpPr/>
            <p:nvPr/>
          </p:nvSpPr>
          <p:spPr bwMode="auto">
            <a:xfrm>
              <a:off x="1731606" y="-703822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0C074BB-7DE1-9C47-0EBE-D7E743546776}"/>
                </a:ext>
              </a:extLst>
            </p:cNvPr>
            <p:cNvSpPr/>
            <p:nvPr/>
          </p:nvSpPr>
          <p:spPr bwMode="auto">
            <a:xfrm>
              <a:off x="1786961" y="-582702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B07F3F6-164E-9FFD-C425-819DE2A05FE0}"/>
                </a:ext>
              </a:extLst>
            </p:cNvPr>
            <p:cNvSpPr/>
            <p:nvPr/>
          </p:nvSpPr>
          <p:spPr bwMode="auto">
            <a:xfrm>
              <a:off x="1716985" y="-957762"/>
              <a:ext cx="1347913" cy="1534992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弦 30">
              <a:extLst>
                <a:ext uri="{FF2B5EF4-FFF2-40B4-BE49-F238E27FC236}">
                  <a16:creationId xmlns:a16="http://schemas.microsoft.com/office/drawing/2014/main" id="{A729C800-E622-5708-B144-13DBBB94BA5A}"/>
                </a:ext>
              </a:extLst>
            </p:cNvPr>
            <p:cNvSpPr/>
            <p:nvPr/>
          </p:nvSpPr>
          <p:spPr bwMode="auto">
            <a:xfrm>
              <a:off x="1605219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弦 31">
              <a:extLst>
                <a:ext uri="{FF2B5EF4-FFF2-40B4-BE49-F238E27FC236}">
                  <a16:creationId xmlns:a16="http://schemas.microsoft.com/office/drawing/2014/main" id="{A76924FA-CF34-A074-1A20-5320CE10DA4F}"/>
                </a:ext>
              </a:extLst>
            </p:cNvPr>
            <p:cNvSpPr/>
            <p:nvPr/>
          </p:nvSpPr>
          <p:spPr bwMode="auto">
            <a:xfrm flipH="1">
              <a:off x="2868535" y="-1290379"/>
              <a:ext cx="363483" cy="363483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弦 32">
              <a:extLst>
                <a:ext uri="{FF2B5EF4-FFF2-40B4-BE49-F238E27FC236}">
                  <a16:creationId xmlns:a16="http://schemas.microsoft.com/office/drawing/2014/main" id="{6C246751-ADD9-82B7-0C73-79FB31720A8C}"/>
                </a:ext>
              </a:extLst>
            </p:cNvPr>
            <p:cNvSpPr/>
            <p:nvPr/>
          </p:nvSpPr>
          <p:spPr bwMode="auto">
            <a:xfrm>
              <a:off x="1757745" y="-1205710"/>
              <a:ext cx="208669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弦 33">
              <a:extLst>
                <a:ext uri="{FF2B5EF4-FFF2-40B4-BE49-F238E27FC236}">
                  <a16:creationId xmlns:a16="http://schemas.microsoft.com/office/drawing/2014/main" id="{B6B739EC-C891-BCB0-C8EC-C7730F80D78D}"/>
                </a:ext>
              </a:extLst>
            </p:cNvPr>
            <p:cNvSpPr/>
            <p:nvPr/>
          </p:nvSpPr>
          <p:spPr bwMode="auto">
            <a:xfrm flipH="1">
              <a:off x="2865813" y="-1202772"/>
              <a:ext cx="208667" cy="208666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D7A3930F-3526-AE97-B703-7C0D96927281}"/>
                </a:ext>
              </a:extLst>
            </p:cNvPr>
            <p:cNvSpPr/>
            <p:nvPr/>
          </p:nvSpPr>
          <p:spPr bwMode="auto">
            <a:xfrm rot="18900000">
              <a:off x="1833393" y="-1475565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4CB491CD-63C5-DC6C-F906-C4DB03DC77B5}"/>
                </a:ext>
              </a:extLst>
            </p:cNvPr>
            <p:cNvSpPr/>
            <p:nvPr/>
          </p:nvSpPr>
          <p:spPr bwMode="auto">
            <a:xfrm rot="2700000" flipH="1">
              <a:off x="2909403" y="-1475562"/>
              <a:ext cx="105972" cy="52986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07FE6F-1E1C-8B30-5AAF-79B9FFF1CF4B}"/>
                </a:ext>
              </a:extLst>
            </p:cNvPr>
            <p:cNvSpPr/>
            <p:nvPr/>
          </p:nvSpPr>
          <p:spPr bwMode="auto">
            <a:xfrm>
              <a:off x="2189436" y="278455"/>
              <a:ext cx="403012" cy="298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A746DAA-4020-1E46-8EF5-DFA107B03611}"/>
                </a:ext>
              </a:extLst>
            </p:cNvPr>
            <p:cNvSpPr/>
            <p:nvPr/>
          </p:nvSpPr>
          <p:spPr bwMode="auto">
            <a:xfrm>
              <a:off x="2157832" y="-965749"/>
              <a:ext cx="456713" cy="710836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C044C40-9C42-D502-F2BD-D75F84406149}"/>
                </a:ext>
              </a:extLst>
            </p:cNvPr>
            <p:cNvSpPr/>
            <p:nvPr/>
          </p:nvSpPr>
          <p:spPr bwMode="auto">
            <a:xfrm>
              <a:off x="1601218" y="-1642974"/>
              <a:ext cx="1567938" cy="2014840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20F0CBD7-0548-C9B2-5C48-83E300F17944}"/>
              </a:ext>
            </a:extLst>
          </p:cNvPr>
          <p:cNvSpPr/>
          <p:nvPr/>
        </p:nvSpPr>
        <p:spPr>
          <a:xfrm>
            <a:off x="2726443" y="368660"/>
            <a:ext cx="6817066" cy="6095920"/>
          </a:xfrm>
          <a:custGeom>
            <a:avLst/>
            <a:gdLst>
              <a:gd name="connsiteX0" fmla="*/ 968674 w 6817066"/>
              <a:gd name="connsiteY0" fmla="*/ 0 h 6095920"/>
              <a:gd name="connsiteX1" fmla="*/ 6499773 w 6817066"/>
              <a:gd name="connsiteY1" fmla="*/ 0 h 6095920"/>
              <a:gd name="connsiteX2" fmla="*/ 6817066 w 6817066"/>
              <a:gd name="connsiteY2" fmla="*/ 317293 h 6095920"/>
              <a:gd name="connsiteX3" fmla="*/ 6817066 w 6817066"/>
              <a:gd name="connsiteY3" fmla="*/ 5778627 h 6095920"/>
              <a:gd name="connsiteX4" fmla="*/ 6499773 w 6817066"/>
              <a:gd name="connsiteY4" fmla="*/ 6095920 h 6095920"/>
              <a:gd name="connsiteX5" fmla="*/ 968674 w 6817066"/>
              <a:gd name="connsiteY5" fmla="*/ 6095920 h 6095920"/>
              <a:gd name="connsiteX6" fmla="*/ 651381 w 6817066"/>
              <a:gd name="connsiteY6" fmla="*/ 5778627 h 6095920"/>
              <a:gd name="connsiteX7" fmla="*/ 651381 w 6817066"/>
              <a:gd name="connsiteY7" fmla="*/ 3557920 h 6095920"/>
              <a:gd name="connsiteX8" fmla="*/ 0 w 6817066"/>
              <a:gd name="connsiteY8" fmla="*/ 3326842 h 6095920"/>
              <a:gd name="connsiteX9" fmla="*/ 651381 w 6817066"/>
              <a:gd name="connsiteY9" fmla="*/ 3095765 h 6095920"/>
              <a:gd name="connsiteX10" fmla="*/ 651381 w 6817066"/>
              <a:gd name="connsiteY10" fmla="*/ 317293 h 6095920"/>
              <a:gd name="connsiteX11" fmla="*/ 968674 w 6817066"/>
              <a:gd name="connsiteY11" fmla="*/ 0 h 609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17066" h="6095920">
                <a:moveTo>
                  <a:pt x="968674" y="0"/>
                </a:moveTo>
                <a:lnTo>
                  <a:pt x="6499773" y="0"/>
                </a:lnTo>
                <a:cubicBezTo>
                  <a:pt x="6675009" y="0"/>
                  <a:pt x="6817066" y="142057"/>
                  <a:pt x="6817066" y="317293"/>
                </a:cubicBezTo>
                <a:lnTo>
                  <a:pt x="6817066" y="5778627"/>
                </a:lnTo>
                <a:cubicBezTo>
                  <a:pt x="6817066" y="5953863"/>
                  <a:pt x="6675009" y="6095920"/>
                  <a:pt x="6499773" y="6095920"/>
                </a:cubicBezTo>
                <a:lnTo>
                  <a:pt x="968674" y="6095920"/>
                </a:lnTo>
                <a:cubicBezTo>
                  <a:pt x="793438" y="6095920"/>
                  <a:pt x="651381" y="5953863"/>
                  <a:pt x="651381" y="5778627"/>
                </a:cubicBezTo>
                <a:lnTo>
                  <a:pt x="651381" y="3557920"/>
                </a:lnTo>
                <a:lnTo>
                  <a:pt x="0" y="3326842"/>
                </a:lnTo>
                <a:lnTo>
                  <a:pt x="651381" y="3095765"/>
                </a:lnTo>
                <a:lnTo>
                  <a:pt x="651381" y="317293"/>
                </a:lnTo>
                <a:cubicBezTo>
                  <a:pt x="651381" y="142057"/>
                  <a:pt x="793438" y="0"/>
                  <a:pt x="96867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6DE5726-DCC2-C2FE-8046-945A39DA7EC2}"/>
              </a:ext>
            </a:extLst>
          </p:cNvPr>
          <p:cNvSpPr txBox="1"/>
          <p:nvPr/>
        </p:nvSpPr>
        <p:spPr>
          <a:xfrm rot="21058136">
            <a:off x="412496" y="785083"/>
            <a:ext cx="2304940" cy="5039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申し訳ない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3721452" y="1158289"/>
            <a:ext cx="5529256" cy="422887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只今、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使えません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3735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762000" y="1630392"/>
            <a:ext cx="8382000" cy="36422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使用厳禁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C1DCB0A-AA81-DB05-DB9B-A80964590CA8}"/>
              </a:ext>
            </a:extLst>
          </p:cNvPr>
          <p:cNvSpPr/>
          <p:nvPr/>
        </p:nvSpPr>
        <p:spPr>
          <a:xfrm>
            <a:off x="87512" y="83625"/>
            <a:ext cx="3531988" cy="66727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2DACA04-670D-A69A-0A42-A5CE6F3D1A89}"/>
              </a:ext>
            </a:extLst>
          </p:cNvPr>
          <p:cNvSpPr txBox="1"/>
          <p:nvPr/>
        </p:nvSpPr>
        <p:spPr>
          <a:xfrm>
            <a:off x="3931920" y="3631292"/>
            <a:ext cx="5593080" cy="281667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不可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74B7287-8644-8D2D-F6A8-74E6F8696EB8}"/>
              </a:ext>
            </a:extLst>
          </p:cNvPr>
          <p:cNvGrpSpPr/>
          <p:nvPr/>
        </p:nvGrpSpPr>
        <p:grpSpPr>
          <a:xfrm>
            <a:off x="344746" y="2131087"/>
            <a:ext cx="3017520" cy="2953546"/>
            <a:chOff x="2395288" y="3207807"/>
            <a:chExt cx="3017520" cy="295354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B92811F4-B7A2-322A-D32B-A6CAC484454B}"/>
                </a:ext>
              </a:extLst>
            </p:cNvPr>
            <p:cNvSpPr/>
            <p:nvPr/>
          </p:nvSpPr>
          <p:spPr bwMode="auto">
            <a:xfrm>
              <a:off x="2524515" y="331051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D8656F7-67E6-E46B-404C-B9AF47706A11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13CEAE3-C4B2-2644-4990-2D1DC8762026}"/>
                </a:ext>
              </a:extLst>
            </p:cNvPr>
            <p:cNvSpPr/>
            <p:nvPr/>
          </p:nvSpPr>
          <p:spPr bwMode="auto">
            <a:xfrm>
              <a:off x="2699577" y="3892924"/>
              <a:ext cx="2520020" cy="1714981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A4262B3-D5DE-84D2-7ECC-AD7096844F65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2AB6630-25DA-5EAB-E405-1E4CE4FF40BC}"/>
              </a:ext>
            </a:extLst>
          </p:cNvPr>
          <p:cNvSpPr txBox="1"/>
          <p:nvPr/>
        </p:nvSpPr>
        <p:spPr>
          <a:xfrm>
            <a:off x="3931920" y="413665"/>
            <a:ext cx="5593080" cy="281667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使用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263238" y="488552"/>
            <a:ext cx="9379526" cy="18828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勝手に使うな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2F9E9F1-3D82-6982-EBB4-3349BA4F5C8A}"/>
              </a:ext>
            </a:extLst>
          </p:cNvPr>
          <p:cNvGrpSpPr/>
          <p:nvPr/>
        </p:nvGrpSpPr>
        <p:grpSpPr>
          <a:xfrm>
            <a:off x="640029" y="2831451"/>
            <a:ext cx="8625942" cy="3372375"/>
            <a:chOff x="3435510" y="2592402"/>
            <a:chExt cx="3356214" cy="131213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9816A31E-CA57-2C1D-0D54-E4527EFF3781}"/>
                </a:ext>
              </a:extLst>
            </p:cNvPr>
            <p:cNvSpPr/>
            <p:nvPr/>
          </p:nvSpPr>
          <p:spPr bwMode="auto">
            <a:xfrm>
              <a:off x="4481699" y="2592402"/>
              <a:ext cx="1263840" cy="12638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264C55EA-1D89-AFE7-D200-ABCE986973BC}"/>
                </a:ext>
              </a:extLst>
            </p:cNvPr>
            <p:cNvSpPr/>
            <p:nvPr/>
          </p:nvSpPr>
          <p:spPr bwMode="auto">
            <a:xfrm rot="5400000">
              <a:off x="4970497" y="2991093"/>
              <a:ext cx="308096" cy="62278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C6CDA85-2643-3231-7B3C-415A8D37A444}"/>
                </a:ext>
              </a:extLst>
            </p:cNvPr>
            <p:cNvGrpSpPr/>
            <p:nvPr/>
          </p:nvGrpSpPr>
          <p:grpSpPr>
            <a:xfrm>
              <a:off x="3435510" y="2627278"/>
              <a:ext cx="3356214" cy="1277260"/>
              <a:chOff x="1700245" y="4357716"/>
              <a:chExt cx="3356214" cy="1277260"/>
            </a:xfrm>
            <a:solidFill>
              <a:schemeClr val="tx1"/>
            </a:solidFill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7988E0C-6A65-BC4F-AB27-F4C144E621BB}"/>
                  </a:ext>
                </a:extLst>
              </p:cNvPr>
              <p:cNvSpPr/>
              <p:nvPr/>
            </p:nvSpPr>
            <p:spPr bwMode="auto">
              <a:xfrm rot="1800000" flipH="1">
                <a:off x="4009205" y="4357716"/>
                <a:ext cx="1047254" cy="1277259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A0CD9B2-B889-B9CC-442A-8CF22B2C1149}"/>
                  </a:ext>
                </a:extLst>
              </p:cNvPr>
              <p:cNvSpPr/>
              <p:nvPr/>
            </p:nvSpPr>
            <p:spPr bwMode="auto">
              <a:xfrm rot="19800000">
                <a:off x="1700245" y="4357717"/>
                <a:ext cx="1047254" cy="1277259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3E6AFAF-1B05-2422-4E0E-5F4D3A07059C}"/>
                </a:ext>
              </a:extLst>
            </p:cNvPr>
            <p:cNvGrpSpPr/>
            <p:nvPr/>
          </p:nvGrpSpPr>
          <p:grpSpPr>
            <a:xfrm>
              <a:off x="4691391" y="2782874"/>
              <a:ext cx="832824" cy="311712"/>
              <a:chOff x="1714901" y="6476303"/>
              <a:chExt cx="878533" cy="328820"/>
            </a:xfrm>
          </p:grpSpPr>
          <p:sp>
            <p:nvSpPr>
              <p:cNvPr id="11" name="弦 10">
                <a:extLst>
                  <a:ext uri="{FF2B5EF4-FFF2-40B4-BE49-F238E27FC236}">
                    <a16:creationId xmlns:a16="http://schemas.microsoft.com/office/drawing/2014/main" id="{392AD29D-55EC-34E8-267C-E02B95F7A608}"/>
                  </a:ext>
                </a:extLst>
              </p:cNvPr>
              <p:cNvSpPr/>
              <p:nvPr/>
            </p:nvSpPr>
            <p:spPr bwMode="auto">
              <a:xfrm>
                <a:off x="1714901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弦 11">
                <a:extLst>
                  <a:ext uri="{FF2B5EF4-FFF2-40B4-BE49-F238E27FC236}">
                    <a16:creationId xmlns:a16="http://schemas.microsoft.com/office/drawing/2014/main" id="{B6C23ED6-5CCF-3E5B-84BA-052AD9B74898}"/>
                  </a:ext>
                </a:extLst>
              </p:cNvPr>
              <p:cNvSpPr/>
              <p:nvPr/>
            </p:nvSpPr>
            <p:spPr bwMode="auto">
              <a:xfrm>
                <a:off x="1842569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弦 12">
                <a:extLst>
                  <a:ext uri="{FF2B5EF4-FFF2-40B4-BE49-F238E27FC236}">
                    <a16:creationId xmlns:a16="http://schemas.microsoft.com/office/drawing/2014/main" id="{1EAE1E95-C00F-5C50-7101-B228B6554D6E}"/>
                  </a:ext>
                </a:extLst>
              </p:cNvPr>
              <p:cNvSpPr/>
              <p:nvPr/>
            </p:nvSpPr>
            <p:spPr bwMode="auto">
              <a:xfrm flipH="1">
                <a:off x="2264614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弦 13">
                <a:extLst>
                  <a:ext uri="{FF2B5EF4-FFF2-40B4-BE49-F238E27FC236}">
                    <a16:creationId xmlns:a16="http://schemas.microsoft.com/office/drawing/2014/main" id="{EB859127-DB01-745F-363E-FDF0B0D8AF03}"/>
                  </a:ext>
                </a:extLst>
              </p:cNvPr>
              <p:cNvSpPr/>
              <p:nvPr/>
            </p:nvSpPr>
            <p:spPr bwMode="auto">
              <a:xfrm flipH="1">
                <a:off x="2286170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B734F6E-B17C-6672-1A63-67BE526A2A1D}"/>
              </a:ext>
            </a:extLst>
          </p:cNvPr>
          <p:cNvSpPr/>
          <p:nvPr/>
        </p:nvSpPr>
        <p:spPr>
          <a:xfrm>
            <a:off x="2163225" y="582679"/>
            <a:ext cx="7428372" cy="4570016"/>
          </a:xfrm>
          <a:custGeom>
            <a:avLst/>
            <a:gdLst>
              <a:gd name="connsiteX0" fmla="*/ 859769 w 7428372"/>
              <a:gd name="connsiteY0" fmla="*/ 0 h 4570016"/>
              <a:gd name="connsiteX1" fmla="*/ 7154354 w 7428372"/>
              <a:gd name="connsiteY1" fmla="*/ 0 h 4570016"/>
              <a:gd name="connsiteX2" fmla="*/ 7428372 w 7428372"/>
              <a:gd name="connsiteY2" fmla="*/ 274018 h 4570016"/>
              <a:gd name="connsiteX3" fmla="*/ 7428372 w 7428372"/>
              <a:gd name="connsiteY3" fmla="*/ 4295998 h 4570016"/>
              <a:gd name="connsiteX4" fmla="*/ 7154354 w 7428372"/>
              <a:gd name="connsiteY4" fmla="*/ 4570016 h 4570016"/>
              <a:gd name="connsiteX5" fmla="*/ 859769 w 7428372"/>
              <a:gd name="connsiteY5" fmla="*/ 4570016 h 4570016"/>
              <a:gd name="connsiteX6" fmla="*/ 585751 w 7428372"/>
              <a:gd name="connsiteY6" fmla="*/ 4295998 h 4570016"/>
              <a:gd name="connsiteX7" fmla="*/ 585751 w 7428372"/>
              <a:gd name="connsiteY7" fmla="*/ 2361091 h 4570016"/>
              <a:gd name="connsiteX8" fmla="*/ 494443 w 7428372"/>
              <a:gd name="connsiteY8" fmla="*/ 2371993 h 4570016"/>
              <a:gd name="connsiteX9" fmla="*/ 1 w 7428372"/>
              <a:gd name="connsiteY9" fmla="*/ 2494969 h 4570016"/>
              <a:gd name="connsiteX10" fmla="*/ 0 w 7428372"/>
              <a:gd name="connsiteY10" fmla="*/ 2494969 h 4570016"/>
              <a:gd name="connsiteX11" fmla="*/ 446333 w 7428372"/>
              <a:gd name="connsiteY11" fmla="*/ 1948002 h 4570016"/>
              <a:gd name="connsiteX12" fmla="*/ 585751 w 7428372"/>
              <a:gd name="connsiteY12" fmla="*/ 1898695 h 4570016"/>
              <a:gd name="connsiteX13" fmla="*/ 585751 w 7428372"/>
              <a:gd name="connsiteY13" fmla="*/ 274018 h 4570016"/>
              <a:gd name="connsiteX14" fmla="*/ 859769 w 7428372"/>
              <a:gd name="connsiteY14" fmla="*/ 0 h 457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428372" h="4570016">
                <a:moveTo>
                  <a:pt x="859769" y="0"/>
                </a:moveTo>
                <a:lnTo>
                  <a:pt x="7154354" y="0"/>
                </a:lnTo>
                <a:cubicBezTo>
                  <a:pt x="7305690" y="0"/>
                  <a:pt x="7428372" y="122682"/>
                  <a:pt x="7428372" y="274018"/>
                </a:cubicBezTo>
                <a:lnTo>
                  <a:pt x="7428372" y="4295998"/>
                </a:lnTo>
                <a:cubicBezTo>
                  <a:pt x="7428372" y="4447334"/>
                  <a:pt x="7305690" y="4570016"/>
                  <a:pt x="7154354" y="4570016"/>
                </a:cubicBezTo>
                <a:lnTo>
                  <a:pt x="859769" y="4570016"/>
                </a:lnTo>
                <a:cubicBezTo>
                  <a:pt x="708433" y="4570016"/>
                  <a:pt x="585751" y="4447334"/>
                  <a:pt x="585751" y="4295998"/>
                </a:cubicBezTo>
                <a:lnTo>
                  <a:pt x="585751" y="2361091"/>
                </a:lnTo>
                <a:lnTo>
                  <a:pt x="494443" y="2371993"/>
                </a:lnTo>
                <a:cubicBezTo>
                  <a:pt x="324416" y="2399321"/>
                  <a:pt x="158299" y="2440313"/>
                  <a:pt x="1" y="2494969"/>
                </a:cubicBezTo>
                <a:lnTo>
                  <a:pt x="0" y="2494969"/>
                </a:lnTo>
                <a:cubicBezTo>
                  <a:pt x="0" y="2267283"/>
                  <a:pt x="177048" y="2066540"/>
                  <a:pt x="446333" y="1948002"/>
                </a:cubicBezTo>
                <a:lnTo>
                  <a:pt x="585751" y="1898695"/>
                </a:lnTo>
                <a:lnTo>
                  <a:pt x="585751" y="274018"/>
                </a:lnTo>
                <a:cubicBezTo>
                  <a:pt x="585751" y="122682"/>
                  <a:pt x="708433" y="0"/>
                  <a:pt x="859769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2DACA04-670D-A69A-0A42-A5CE6F3D1A89}"/>
              </a:ext>
            </a:extLst>
          </p:cNvPr>
          <p:cNvSpPr txBox="1"/>
          <p:nvPr/>
        </p:nvSpPr>
        <p:spPr>
          <a:xfrm>
            <a:off x="272765" y="5712047"/>
            <a:ext cx="9360469" cy="73604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使用する場合は予めご連絡下さい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39AACA-6B71-7269-D368-DA4C3458A17D}"/>
              </a:ext>
            </a:extLst>
          </p:cNvPr>
          <p:cNvSpPr txBox="1"/>
          <p:nvPr/>
        </p:nvSpPr>
        <p:spPr>
          <a:xfrm>
            <a:off x="3148996" y="1043735"/>
            <a:ext cx="6083142" cy="36941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許可なく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使わないで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E97E74-8393-702B-5D71-35C9E952CB84}"/>
              </a:ext>
            </a:extLst>
          </p:cNvPr>
          <p:cNvGrpSpPr/>
          <p:nvPr/>
        </p:nvGrpSpPr>
        <p:grpSpPr>
          <a:xfrm>
            <a:off x="268794" y="2232928"/>
            <a:ext cx="2343946" cy="2919767"/>
            <a:chOff x="720649" y="3360821"/>
            <a:chExt cx="2051726" cy="2555759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D4B6354-FD53-4215-560E-DCC9EB3A6002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B417BA9-AEA1-4F7D-FC7A-A3345AD0983D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7BFF1E7-0E40-1BBC-E3AF-0349E33F3C52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B73EF9CF-4345-FB8B-8ADE-17BF4A139D69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F3A7E17A-7CD9-9F80-1D88-FC066AADB277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5FD8EF-28E3-51EC-DCA8-05EFF1280541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BC5C806-EFB4-F792-EB85-50153B7154DB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65A50B5-B67C-0182-F8A2-3C7E3FAB64BB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3985B6BF-4BEB-14EF-FA47-88077C993517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B08F2A2A-C9D7-19DC-CDD6-159637B75FA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335B11D3-5AE5-ADD8-26B5-00452CBB817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7275C11E-A0F4-6F40-9FEF-9F21CCE87E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45E70422-508A-BF88-A960-5204C7CAE9F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4D57C6B-A910-9186-6320-7DD4CD20602F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E67E5DF-25CC-59FF-1B55-E160FE6B0BD6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BA8790E6-BACE-E2B0-0F63-2176645FCB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41CFB3CF-3FB5-9F33-4766-643BFC4616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二等辺三角形 46">
                    <a:extLst>
                      <a:ext uri="{FF2B5EF4-FFF2-40B4-BE49-F238E27FC236}">
                        <a16:creationId xmlns:a16="http://schemas.microsoft.com/office/drawing/2014/main" id="{0E1C7F91-9A38-4DCD-9EC8-08AAFCCAB6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17FE5F7F-801A-4CF4-AA6D-2DC92C0A4FF8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870B82EB-8097-B019-ACF2-4B6CCD47F1E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9C7A34F-9385-B599-5F1B-65A670F35BE3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8EB2FCE-4799-5D90-7137-1335FEB33BEA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EAAAC4F-2C30-0B60-90B6-E273290CA7F5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1BFF2DB0-A07F-C7C6-F350-5D22F42799D5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34E849B-0EBC-06CA-7563-AD622EE9A45C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角丸四角形 105">
                  <a:extLst>
                    <a:ext uri="{FF2B5EF4-FFF2-40B4-BE49-F238E27FC236}">
                      <a16:creationId xmlns:a16="http://schemas.microsoft.com/office/drawing/2014/main" id="{3EF4A1F4-136A-4764-C1C3-158BCBE1261F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角丸四角形 106">
                  <a:extLst>
                    <a:ext uri="{FF2B5EF4-FFF2-40B4-BE49-F238E27FC236}">
                      <a16:creationId xmlns:a16="http://schemas.microsoft.com/office/drawing/2014/main" id="{5397E2BD-1B1C-094B-5CF0-BE748FB1FDE7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107">
                  <a:extLst>
                    <a:ext uri="{FF2B5EF4-FFF2-40B4-BE49-F238E27FC236}">
                      <a16:creationId xmlns:a16="http://schemas.microsoft.com/office/drawing/2014/main" id="{C0E80D69-67A6-A0FD-3A4B-1AD23F02E30D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104">
                  <a:extLst>
                    <a:ext uri="{FF2B5EF4-FFF2-40B4-BE49-F238E27FC236}">
                      <a16:creationId xmlns:a16="http://schemas.microsoft.com/office/drawing/2014/main" id="{6E2F7C7F-4CD6-01A9-59E1-890EC4E120A9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80DE636-0ABA-FB6E-4ECB-144A365F08B1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hari0021_使用できない、使えない事を知らせる貼り紙</dc:title>
  <dc:subject>hari0021_使用できない、使えない事を知らせる貼り紙</dc:subject>
  <dc:creator>でじけろお</dc:creator>
  <cp:lastModifiedBy/>
  <cp:revision>1</cp:revision>
  <dcterms:created xsi:type="dcterms:W3CDTF">2014-12-04T06:28:23Z</dcterms:created>
  <dcterms:modified xsi:type="dcterms:W3CDTF">2023-02-27T09:03:29Z</dcterms:modified>
  <cp:version>1</cp:version>
</cp:coreProperties>
</file>